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77" r:id="rId2"/>
    <p:sldId id="258" r:id="rId3"/>
    <p:sldId id="272" r:id="rId4"/>
    <p:sldId id="274" r:id="rId5"/>
    <p:sldId id="273" r:id="rId6"/>
    <p:sldId id="275" r:id="rId7"/>
    <p:sldId id="259" r:id="rId8"/>
    <p:sldId id="27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9F2699-177C-4526-80AA-1C7E79BF03CC}" type="datetimeFigureOut">
              <a:rPr lang="cs-CZ" smtClean="0"/>
              <a:t>2.12.2018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600" b="1" dirty="0" smtClean="0"/>
              <a:t>FIRE DANCE 2019</a:t>
            </a:r>
            <a:endParaRPr lang="cs-CZ" sz="66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666" y="1628800"/>
            <a:ext cx="5426968" cy="5123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65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012394" y="476672"/>
            <a:ext cx="7090946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ts val="1500"/>
              </a:spcBef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1500"/>
              </a:spcBef>
              <a:buFont typeface="Century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1500"/>
              </a:spcBef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1500"/>
              </a:spcBef>
              <a:buFont typeface="Century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1500"/>
              </a:spcBef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Kde: Lidový dům Žabčice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Kdy: 16. března ve 13:30 hod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Disciplíny přípravka: </a:t>
            </a:r>
          </a:p>
          <a:p>
            <a:pPr marL="0" lvl="4" algn="l">
              <a:lnSpc>
                <a:spcPct val="150000"/>
              </a:lnSpc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	Mazurka, volný tanec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Disciplíny mladší žáci: </a:t>
            </a:r>
          </a:p>
          <a:p>
            <a:pPr lvl="2" algn="l">
              <a:lnSpc>
                <a:spcPct val="150000"/>
              </a:lnSpc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Džajv, valčík, volný tanec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Disciplíny starší žáci a dorost: </a:t>
            </a:r>
          </a:p>
          <a:p>
            <a:pPr marL="914400" lvl="6" algn="l">
              <a:lnSpc>
                <a:spcPct val="150000"/>
              </a:lnSpc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Charleston, valčík,  </a:t>
            </a:r>
            <a:r>
              <a:rPr lang="cs-CZ" sz="2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volný tanec</a:t>
            </a:r>
          </a:p>
          <a:p>
            <a:pPr algn="l"/>
            <a:endParaRPr lang="cs-CZ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9752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08720"/>
            <a:ext cx="727280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PROGRAM</a:t>
            </a:r>
          </a:p>
          <a:p>
            <a:endParaRPr lang="cs-CZ" sz="32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Slavnostní zahájení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Předtančení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1. disciplína – mazurka, džajv, valčík st.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Taneční vystoupení hostů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2. disciplína – valčík ml., charleston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Přestávka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3. disciplína – volný tanec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Taneční vystoupení hostů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Vyhlášení výsledků</a:t>
            </a: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9573" y="1772816"/>
            <a:ext cx="7920880" cy="538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Přípravka: 3 – 7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Mladší žáci: 7 – 12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Starší žáci: 12 – 16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Dorost: 15 – 18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sz="20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Vždy rozhoduje datum narození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1042283"/>
            <a:ext cx="3361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Soutěžní kategorie</a:t>
            </a:r>
            <a:endParaRPr lang="cs-CZ" sz="28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4495" y="126876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Soutěž je otevřená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všem mladým 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hasičům </a:t>
            </a:r>
            <a:endParaRPr lang="cs-CZ" sz="16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Taneční 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pár může tvořit dívka a chlapec, případně dvě dívky či dva chlapci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Pořadí soutěžících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bude připraveno organizátory předem z důvodu urychlení organizace při příjezdu</a:t>
            </a:r>
            <a:endParaRPr lang="cs-CZ" sz="16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Pro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1. a 2. disciplínu je 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povinný společenský oděv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Disciplína č. 3 i oděv k této disciplíně jsou zcela libovolné, hudba bude mít délku maximálně 2 min 30 s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Volnou disciplínu bude tančit každá kategorie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zvlášť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Soutěžních disciplín se na tanečním parketu zúčastní pouze soutěžní páry</a:t>
            </a:r>
            <a:endParaRPr lang="cs-CZ" sz="16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Každý tanec bude porota hodnotit zvlášť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Sčítají se body ze všech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, vítězí pár s nejvyšším počtem bodů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Ostatní členové hasičských kolektivů, vedoucí, rodiče, fanoušci tanečních párů jsou zváni jako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diváci</a:t>
            </a:r>
            <a:endParaRPr lang="cs-CZ" sz="16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Občerstvení zajištěno v místě konání soutěže</a:t>
            </a:r>
          </a:p>
        </p:txBody>
      </p:sp>
      <p:sp>
        <p:nvSpPr>
          <p:cNvPr id="3" name="Obdélník 2"/>
          <p:cNvSpPr/>
          <p:nvPr/>
        </p:nvSpPr>
        <p:spPr>
          <a:xfrm>
            <a:off x="899592" y="581954"/>
            <a:ext cx="3437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Organizační pokyny</a:t>
            </a:r>
            <a:endParaRPr lang="cs-CZ" sz="28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Přihlášky</a:t>
            </a:r>
            <a:endParaRPr lang="cs-CZ" sz="40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600199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Vyplněné přihlášky odešlete nejpozději do 28. února 2019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Ihned po obdržení přihlášky zašleme všem soutěžícím hudbu pro 1. a 2. disciplínu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Všechny přihlášené sbory nám do 11. března pošlou hudbu ke 3. disciplíně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Po dohodě je možné tuto hudbu přinést před soutěží na </a:t>
            </a:r>
            <a:r>
              <a:rPr lang="cs-CZ" sz="2000" dirty="0" err="1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flash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disku.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Hudba ke 3. disciplíně bude </a:t>
            </a:r>
            <a:r>
              <a:rPr lang="cs-CZ" sz="20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u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pravená k přehrání, není v našich silách pouštět a zastavovat hudbu v čase, který nám soutěžící určí</a:t>
            </a: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75656" y="1412776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Kontakty </a:t>
            </a:r>
            <a:endParaRPr lang="cs-CZ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71600" y="2348880"/>
            <a:ext cx="72728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Email: 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hszabcice.mladez@seznam.cz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Adresa: MHJ HS Žabčice, </a:t>
            </a:r>
            <a:r>
              <a:rPr lang="cs-CZ" sz="2000" dirty="0" err="1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Přísnotická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 379, 664 63 Žabčice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Telefon: Simona Valášková: 607 556 132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                  Hana </a:t>
            </a:r>
            <a:r>
              <a:rPr lang="cs-CZ" sz="2000" dirty="0" err="1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Slanařová</a:t>
            </a:r>
            <a:r>
              <a:rPr lang="cs-CZ" sz="200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: 731 456 357</a:t>
            </a:r>
            <a:endParaRPr lang="cs-CZ" sz="20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latin typeface="Comic Sans MS" panose="030F0702030302020204" pitchFamily="66" charset="0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        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52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357301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Prosíme všechny, aby dbali na včasný příjezd. </a:t>
            </a:r>
          </a:p>
          <a:p>
            <a:endParaRPr lang="cs-CZ" sz="24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endParaRPr lang="cs-CZ" sz="24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r>
              <a:rPr lang="cs-CZ" sz="24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Těšíme se na Vás </a:t>
            </a:r>
            <a:r>
              <a:rPr lang="cs-CZ" sz="24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cs-CZ" sz="24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0" name="Picture 2" descr="C:\Users\ucitel4\Downloads\ho1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539" y="4161414"/>
            <a:ext cx="7620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13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337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FIRE DANCE 2019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Ucitel4</dc:creator>
  <cp:lastModifiedBy>Junior</cp:lastModifiedBy>
  <cp:revision>28</cp:revision>
  <dcterms:created xsi:type="dcterms:W3CDTF">2014-12-30T20:44:29Z</dcterms:created>
  <dcterms:modified xsi:type="dcterms:W3CDTF">2018-12-02T19:12:51Z</dcterms:modified>
</cp:coreProperties>
</file>